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4" r:id="rId6"/>
    <p:sldId id="265" r:id="rId7"/>
    <p:sldId id="259" r:id="rId8"/>
    <p:sldId id="258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3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41EF-EAAE-4AD6-88AA-106860E00957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E572-81D2-491C-B51F-3474A7E1A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8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41EF-EAAE-4AD6-88AA-106860E00957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E572-81D2-491C-B51F-3474A7E1A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66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41EF-EAAE-4AD6-88AA-106860E00957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E572-81D2-491C-B51F-3474A7E1A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2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41EF-EAAE-4AD6-88AA-106860E00957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E572-81D2-491C-B51F-3474A7E1A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0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41EF-EAAE-4AD6-88AA-106860E00957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E572-81D2-491C-B51F-3474A7E1A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6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41EF-EAAE-4AD6-88AA-106860E00957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E572-81D2-491C-B51F-3474A7E1A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1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41EF-EAAE-4AD6-88AA-106860E00957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E572-81D2-491C-B51F-3474A7E1A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1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41EF-EAAE-4AD6-88AA-106860E00957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E572-81D2-491C-B51F-3474A7E1A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41EF-EAAE-4AD6-88AA-106860E00957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E572-81D2-491C-B51F-3474A7E1A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2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41EF-EAAE-4AD6-88AA-106860E00957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E572-81D2-491C-B51F-3474A7E1A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1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41EF-EAAE-4AD6-88AA-106860E00957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DE572-81D2-491C-B51F-3474A7E1A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5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941EF-EAAE-4AD6-88AA-106860E00957}" type="datetimeFigureOut">
              <a:rPr lang="en-US" smtClean="0"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DE572-81D2-491C-B51F-3474A7E1A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7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378372"/>
            <a:ext cx="10166131" cy="3131591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0033CC"/>
                </a:solidFill>
              </a:rPr>
              <a:t>CONTINUING IOTA INTERNATIONAL OUTREACH:INDIA</a:t>
            </a:r>
            <a:endParaRPr lang="en-US" sz="8000" b="1" dirty="0">
              <a:solidFill>
                <a:srgbClr val="0033C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PAUL D. MALEY</a:t>
            </a:r>
          </a:p>
          <a:p>
            <a:r>
              <a:rPr lang="en-US" dirty="0" smtClean="0"/>
              <a:t>IOTA ANNUAL MEETING JULY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85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</a:rPr>
              <a:t>GOAL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ATTEMPT TO ENCOURAGE INDIAN OBSERVERS TO GO AFTER MINOR PLANET OCCULTATIONS INITIALLY</a:t>
            </a:r>
          </a:p>
          <a:p>
            <a:r>
              <a:rPr lang="en-US" dirty="0" smtClean="0"/>
              <a:t>TO FORM AN IOTA/INDIA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5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</a:rPr>
              <a:t>EXPANDING IOTA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IOTA CANNOT REMAIN STAGNANT IN TERMS OF OVERALL MEMBERSHIP</a:t>
            </a:r>
          </a:p>
          <a:p>
            <a:r>
              <a:rPr lang="en-US" dirty="0" smtClean="0"/>
              <a:t>OUTREACH IN PRIOR YEARS TO IRAN</a:t>
            </a:r>
          </a:p>
          <a:p>
            <a:r>
              <a:rPr lang="en-US" dirty="0" smtClean="0"/>
              <a:t>2015 OBSERVATION OF DIONE ASTEROID OCCULTATION IN NEW DELHI ON OCTOBER 3</a:t>
            </a:r>
          </a:p>
          <a:p>
            <a:r>
              <a:rPr lang="en-US" dirty="0" smtClean="0"/>
              <a:t>2016 NEW OPPORTUNITY ON DECEMBER 24 WITH KALLIOPE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18" y="87504"/>
            <a:ext cx="8833982" cy="6625487"/>
          </a:xfrm>
        </p:spPr>
      </p:pic>
    </p:spTree>
    <p:extLst>
      <p:ext uri="{BB962C8B-B14F-4D97-AF65-F5344CB8AC3E}">
        <p14:creationId xmlns:p14="http://schemas.microsoft.com/office/powerpoint/2010/main" val="65858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43" y="365125"/>
            <a:ext cx="11271081" cy="6339983"/>
          </a:xfrm>
        </p:spPr>
      </p:pic>
    </p:spTree>
    <p:extLst>
      <p:ext uri="{BB962C8B-B14F-4D97-AF65-F5344CB8AC3E}">
        <p14:creationId xmlns:p14="http://schemas.microsoft.com/office/powerpoint/2010/main" val="830462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83" y="67185"/>
            <a:ext cx="10005934" cy="6790815"/>
          </a:xfrm>
        </p:spPr>
      </p:pic>
    </p:spTree>
    <p:extLst>
      <p:ext uri="{BB962C8B-B14F-4D97-AF65-F5344CB8AC3E}">
        <p14:creationId xmlns:p14="http://schemas.microsoft.com/office/powerpoint/2010/main" val="3383496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0" y="192306"/>
            <a:ext cx="10866520" cy="6665694"/>
          </a:xfrm>
        </p:spPr>
      </p:pic>
    </p:spTree>
    <p:extLst>
      <p:ext uri="{BB962C8B-B14F-4D97-AF65-F5344CB8AC3E}">
        <p14:creationId xmlns:p14="http://schemas.microsoft.com/office/powerpoint/2010/main" val="3732434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555" y="182097"/>
            <a:ext cx="8739389" cy="655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0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33CC"/>
                </a:solidFill>
              </a:rPr>
              <a:t>KALLIOPE TRACK</a:t>
            </a:r>
            <a:endParaRPr lang="en-US" b="1" dirty="0">
              <a:solidFill>
                <a:srgbClr val="0033CC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98" y="2298590"/>
            <a:ext cx="8663403" cy="4351338"/>
          </a:xfrm>
        </p:spPr>
      </p:pic>
    </p:spTree>
    <p:extLst>
      <p:ext uri="{BB962C8B-B14F-4D97-AF65-F5344CB8AC3E}">
        <p14:creationId xmlns:p14="http://schemas.microsoft.com/office/powerpoint/2010/main" val="3521460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5" y="851338"/>
            <a:ext cx="11906810" cy="5644055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838200" y="1813034"/>
            <a:ext cx="943303" cy="1552904"/>
          </a:xfrm>
          <a:prstGeom prst="straightConnector1">
            <a:avLst/>
          </a:prstGeom>
          <a:ln w="381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1076" y="3389586"/>
            <a:ext cx="108782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055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72</Words>
  <Application>Microsoft Office PowerPoint</Application>
  <PresentationFormat>Widescreen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CONTINUING IOTA INTERNATIONAL OUTREACH:INDIA</vt:lpstr>
      <vt:lpstr>EXPANDING IOTA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KALLIOPE TRACK</vt:lpstr>
      <vt:lpstr>PowerPoint Presentation</vt:lpstr>
      <vt:lpstr>GOAL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CONTINUING IOTA INTERNATIONAL OUTREACH</dc:title>
  <dc:creator>PAUL MALEY</dc:creator>
  <cp:lastModifiedBy>PAUL MALEY</cp:lastModifiedBy>
  <cp:revision>6</cp:revision>
  <dcterms:created xsi:type="dcterms:W3CDTF">2016-07-06T00:12:56Z</dcterms:created>
  <dcterms:modified xsi:type="dcterms:W3CDTF">2016-07-06T00:20:32Z</dcterms:modified>
</cp:coreProperties>
</file>